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4" r:id="rId7"/>
    <p:sldId id="265" r:id="rId8"/>
    <p:sldId id="266" r:id="rId9"/>
    <p:sldId id="267" r:id="rId10"/>
    <p:sldId id="260" r:id="rId11"/>
    <p:sldId id="261" r:id="rId12"/>
    <p:sldId id="262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83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2" Type="http://schemas.openxmlformats.org/officeDocument/2006/relationships/image" Target="../media/image82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7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5.png"/><Relationship Id="rId3" Type="http://schemas.openxmlformats.org/officeDocument/2006/relationships/image" Target="../media/image8.png"/><Relationship Id="rId21" Type="http://schemas.openxmlformats.org/officeDocument/2006/relationships/image" Target="../media/image40.png"/><Relationship Id="rId7" Type="http://schemas.openxmlformats.org/officeDocument/2006/relationships/image" Target="../media/image29.png"/><Relationship Id="rId12" Type="http://schemas.openxmlformats.org/officeDocument/2006/relationships/image" Target="../media/image5.png"/><Relationship Id="rId17" Type="http://schemas.openxmlformats.org/officeDocument/2006/relationships/image" Target="../media/image37.png"/><Relationship Id="rId25" Type="http://schemas.openxmlformats.org/officeDocument/2006/relationships/image" Target="../media/image44.png"/><Relationship Id="rId2" Type="http://schemas.openxmlformats.org/officeDocument/2006/relationships/image" Target="../media/image7.png"/><Relationship Id="rId16" Type="http://schemas.openxmlformats.org/officeDocument/2006/relationships/image" Target="../media/image36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24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23" Type="http://schemas.openxmlformats.org/officeDocument/2006/relationships/image" Target="../media/image42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3.png"/><Relationship Id="rId14" Type="http://schemas.openxmlformats.org/officeDocument/2006/relationships/image" Target="../media/image34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edaTakeyuki/mh-z19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62.png"/><Relationship Id="rId12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0.png"/><Relationship Id="rId10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9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1752" y="5750848"/>
            <a:ext cx="2590333" cy="1236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810" y="3266592"/>
            <a:ext cx="7238686" cy="333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897837" y="1894729"/>
            <a:ext cx="34081388" cy="64962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334" y="6250"/>
            <a:ext cx="1990905" cy="1755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8904" y="4201907"/>
            <a:ext cx="13173419" cy="21142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813" y="3317154"/>
            <a:ext cx="9050088" cy="76190"/>
            <a:chOff x="4617813" y="3317154"/>
            <a:chExt cx="9050088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813" y="3317154"/>
              <a:ext cx="9050088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813" y="6892370"/>
            <a:ext cx="9050088" cy="76190"/>
            <a:chOff x="4617813" y="6892370"/>
            <a:chExt cx="9050088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813" y="6892370"/>
              <a:ext cx="9050088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38465" y="3101248"/>
            <a:ext cx="5509866" cy="6413315"/>
            <a:chOff x="1838465" y="3101248"/>
            <a:chExt cx="5509866" cy="64133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8465" y="3101248"/>
              <a:ext cx="5509866" cy="64133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9145" y="3379568"/>
            <a:ext cx="4879242" cy="4192424"/>
            <a:chOff x="2149145" y="3379568"/>
            <a:chExt cx="4879242" cy="41924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9145" y="3379568"/>
              <a:ext cx="4879242" cy="41924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4683" y="6777289"/>
            <a:ext cx="5055705" cy="846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33521" y="3632436"/>
            <a:ext cx="1310490" cy="1310490"/>
            <a:chOff x="3933521" y="3632436"/>
            <a:chExt cx="1310490" cy="13104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3521" y="3632436"/>
              <a:ext cx="1310490" cy="13104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87949" y="3861017"/>
            <a:ext cx="1916600" cy="874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058" y="141584"/>
            <a:ext cx="6370029" cy="25363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3649" y="1421006"/>
            <a:ext cx="12190029" cy="13017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23213" y="5296790"/>
            <a:ext cx="1310490" cy="1310490"/>
            <a:chOff x="2923213" y="5296790"/>
            <a:chExt cx="1310490" cy="13104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3213" y="5296790"/>
              <a:ext cx="1310490" cy="13104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7985" y="5536486"/>
            <a:ext cx="2050362" cy="852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32594" y="5296790"/>
            <a:ext cx="1310490" cy="1310490"/>
            <a:chOff x="5032594" y="5296790"/>
            <a:chExt cx="1310490" cy="13104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2594" y="5296790"/>
              <a:ext cx="1310490" cy="13104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49145" y="7394460"/>
            <a:ext cx="4879242" cy="1385477"/>
            <a:chOff x="2149145" y="7394460"/>
            <a:chExt cx="4879242" cy="13854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9145" y="7394460"/>
              <a:ext cx="4879242" cy="138547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37365" y="5536486"/>
            <a:ext cx="2050362" cy="8521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31954" y="8787944"/>
            <a:ext cx="8528029" cy="8461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34601" y="3101248"/>
            <a:ext cx="5509866" cy="6413315"/>
            <a:chOff x="9234601" y="3101248"/>
            <a:chExt cx="5509866" cy="64133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4601" y="3101248"/>
              <a:ext cx="5509866" cy="64133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45280" y="3379568"/>
            <a:ext cx="4879242" cy="4192424"/>
            <a:chOff x="9545280" y="3379568"/>
            <a:chExt cx="4879242" cy="41924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5280" y="3379568"/>
              <a:ext cx="4879242" cy="419242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0818" y="6777289"/>
            <a:ext cx="5055705" cy="8461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29656" y="3632436"/>
            <a:ext cx="1310490" cy="1310490"/>
            <a:chOff x="11329656" y="3632436"/>
            <a:chExt cx="1310490" cy="13104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29656" y="3632436"/>
              <a:ext cx="1310490" cy="131049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34428" y="3872132"/>
            <a:ext cx="2050362" cy="8521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319349" y="5296790"/>
            <a:ext cx="1310490" cy="1310490"/>
            <a:chOff x="10319349" y="5296790"/>
            <a:chExt cx="1310490" cy="13104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9349" y="5296790"/>
              <a:ext cx="1310490" cy="131049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4120" y="5536486"/>
            <a:ext cx="2050362" cy="8521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428729" y="5296790"/>
            <a:ext cx="1310490" cy="1310490"/>
            <a:chOff x="12428729" y="5296790"/>
            <a:chExt cx="1310490" cy="13104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28729" y="5296790"/>
              <a:ext cx="1310490" cy="13104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45280" y="7394460"/>
            <a:ext cx="4879242" cy="1385477"/>
            <a:chOff x="9545280" y="7394460"/>
            <a:chExt cx="4879242" cy="138547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45280" y="7394460"/>
              <a:ext cx="4879242" cy="138547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33501" y="5536486"/>
            <a:ext cx="2050362" cy="85214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93791" y="8794924"/>
            <a:ext cx="7796838" cy="89562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465182" y="7698589"/>
            <a:ext cx="8140029" cy="83341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17753" y="7728456"/>
            <a:ext cx="7755400" cy="85718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7060" y="9783016"/>
            <a:ext cx="5128105" cy="63246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155452" y="3404830"/>
            <a:ext cx="1310490" cy="1310490"/>
            <a:chOff x="16155452" y="3404830"/>
            <a:chExt cx="1310490" cy="13104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5452" y="3404830"/>
              <a:ext cx="1310490" cy="131049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82337" y="3662296"/>
            <a:ext cx="2067848" cy="8515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155452" y="4937539"/>
            <a:ext cx="1310490" cy="1310490"/>
            <a:chOff x="16155452" y="4937539"/>
            <a:chExt cx="1310490" cy="13104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5452" y="4937539"/>
              <a:ext cx="1310490" cy="131049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688690" y="5195006"/>
            <a:ext cx="2042448" cy="8515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6155452" y="6444927"/>
            <a:ext cx="1310490" cy="1310490"/>
            <a:chOff x="16155452" y="6444927"/>
            <a:chExt cx="1310490" cy="131049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5452" y="6444927"/>
              <a:ext cx="1310490" cy="1310490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830861" y="6688432"/>
            <a:ext cx="1975257" cy="84198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6155452" y="7900492"/>
            <a:ext cx="1310490" cy="1310490"/>
            <a:chOff x="16155452" y="7900492"/>
            <a:chExt cx="1310490" cy="13104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5452" y="7900492"/>
              <a:ext cx="1310490" cy="13104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259566" y="5266667"/>
            <a:ext cx="2070087" cy="1981322"/>
            <a:chOff x="7259566" y="5266667"/>
            <a:chExt cx="2070087" cy="198132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59566" y="5266667"/>
              <a:ext cx="2070087" cy="198132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700084" y="3379568"/>
            <a:ext cx="1477559" cy="1359069"/>
            <a:chOff x="14700084" y="3379568"/>
            <a:chExt cx="1477559" cy="135906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00084" y="3379568"/>
              <a:ext cx="1477559" cy="1359069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927071" y="8143997"/>
            <a:ext cx="1898352" cy="91467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77793" y="6548718"/>
            <a:ext cx="2052267" cy="86833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30241" y="4105100"/>
            <a:ext cx="1897114" cy="87183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722275" y="4946001"/>
            <a:ext cx="1477559" cy="1359069"/>
            <a:chOff x="14722275" y="4946001"/>
            <a:chExt cx="1477559" cy="135906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22275" y="4946001"/>
              <a:ext cx="1477559" cy="1359069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43518" y="5671191"/>
            <a:ext cx="1638124" cy="89161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722275" y="6427766"/>
            <a:ext cx="1477559" cy="1359069"/>
            <a:chOff x="14722275" y="6427766"/>
            <a:chExt cx="1477559" cy="135906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22275" y="6427766"/>
              <a:ext cx="1477559" cy="135906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473966" y="7156794"/>
            <a:ext cx="1976343" cy="86833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744467" y="7881278"/>
            <a:ext cx="1477559" cy="1359069"/>
            <a:chOff x="14744467" y="7881278"/>
            <a:chExt cx="1477559" cy="135906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44467" y="7881278"/>
              <a:ext cx="1477559" cy="1359069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26186" y="8610305"/>
            <a:ext cx="2059600" cy="868333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226322" y="7150077"/>
            <a:ext cx="2193400" cy="915552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87060" y="9439296"/>
            <a:ext cx="9116676" cy="632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95562" y="2401426"/>
            <a:ext cx="6294589" cy="761905"/>
            <a:chOff x="5995562" y="2401426"/>
            <a:chExt cx="6294589" cy="76190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995562" y="2401426"/>
              <a:ext cx="6294589" cy="761905"/>
              <a:chOff x="5995562" y="2401426"/>
              <a:chExt cx="6294589" cy="76190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95562" y="2401426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5668" y="2460412"/>
              <a:ext cx="7221019" cy="7502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95562" y="3522682"/>
            <a:ext cx="6294589" cy="761905"/>
            <a:chOff x="5995562" y="3522682"/>
            <a:chExt cx="6294589" cy="7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995562" y="3522682"/>
              <a:ext cx="6294589" cy="761905"/>
              <a:chOff x="5995562" y="3522682"/>
              <a:chExt cx="6294589" cy="76190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95562" y="3522682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8858" y="3581669"/>
              <a:ext cx="6283867" cy="7502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5562" y="1265230"/>
            <a:ext cx="6294589" cy="761905"/>
            <a:chOff x="5995562" y="1265230"/>
            <a:chExt cx="6294589" cy="76190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995562" y="1265230"/>
              <a:ext cx="6294589" cy="761905"/>
              <a:chOff x="5995562" y="1265230"/>
              <a:chExt cx="6294589" cy="76190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95562" y="1265230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9326" y="1238460"/>
              <a:ext cx="8453933" cy="8630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95562" y="4721221"/>
            <a:ext cx="6294589" cy="761905"/>
            <a:chOff x="5995562" y="4721221"/>
            <a:chExt cx="6294589" cy="76190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995562" y="4721221"/>
              <a:ext cx="6294589" cy="761905"/>
              <a:chOff x="5995562" y="4721221"/>
              <a:chExt cx="6294589" cy="7619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95562" y="4721221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0696" y="4780207"/>
              <a:ext cx="6327895" cy="7502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95562" y="5842477"/>
            <a:ext cx="6294589" cy="761905"/>
            <a:chOff x="5995562" y="5842477"/>
            <a:chExt cx="6294589" cy="76190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995562" y="5842477"/>
              <a:ext cx="6294589" cy="761905"/>
              <a:chOff x="5995562" y="5842477"/>
              <a:chExt cx="6294589" cy="76190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95562" y="5842477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6611" y="5901464"/>
              <a:ext cx="6248019" cy="7502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95562" y="7003827"/>
            <a:ext cx="6294589" cy="761905"/>
            <a:chOff x="5995562" y="7003827"/>
            <a:chExt cx="6294589" cy="76190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995562" y="7003827"/>
              <a:ext cx="6294589" cy="761905"/>
              <a:chOff x="5995562" y="7003827"/>
              <a:chExt cx="6294589" cy="76190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95562" y="7003827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54639" y="7062813"/>
              <a:ext cx="6101581" cy="7502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995562" y="8125083"/>
            <a:ext cx="6294589" cy="761905"/>
            <a:chOff x="5995562" y="8125083"/>
            <a:chExt cx="6294589" cy="76190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995562" y="8125083"/>
              <a:ext cx="6294589" cy="761905"/>
              <a:chOff x="5995562" y="8125083"/>
              <a:chExt cx="6294589" cy="7619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95562" y="8125083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9630" y="8184070"/>
              <a:ext cx="5544038" cy="750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3A0F5966-1124-3054-AFD2-DE6626C4310A}"/>
              </a:ext>
            </a:extLst>
          </p:cNvPr>
          <p:cNvGrpSpPr/>
          <p:nvPr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BDED4EF8-0DF6-12E9-583D-150A9ED4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0E64B77D-7AC6-3BAA-BEEF-BC897776F8A5}"/>
              </a:ext>
            </a:extLst>
          </p:cNvPr>
          <p:cNvGrpSpPr/>
          <p:nvPr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4364F6D-D88E-B5E3-E8AB-A4D1F47A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549860-36DE-4508-14DA-4B616D94C65B}"/>
              </a:ext>
            </a:extLst>
          </p:cNvPr>
          <p:cNvSpPr txBox="1"/>
          <p:nvPr/>
        </p:nvSpPr>
        <p:spPr>
          <a:xfrm>
            <a:off x="751320" y="307706"/>
            <a:ext cx="1371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/>
              <a:t>시스템 구조도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40D8F5-285A-4201-6509-FFEF2D228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32" y="1387744"/>
            <a:ext cx="14609736" cy="859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34386" y="2000464"/>
            <a:ext cx="4420622" cy="2788308"/>
            <a:chOff x="2934386" y="2000464"/>
            <a:chExt cx="4420622" cy="2788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4386" y="2000464"/>
              <a:ext cx="4420622" cy="2788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34386" y="4587305"/>
            <a:ext cx="4458164" cy="543131"/>
            <a:chOff x="2934386" y="4587305"/>
            <a:chExt cx="4458164" cy="5431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4386" y="4587305"/>
              <a:ext cx="4458164" cy="5431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3176" y="5428335"/>
            <a:ext cx="6537114" cy="12696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5499" y="4576044"/>
            <a:ext cx="4468714" cy="6917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9963" y="49469"/>
            <a:ext cx="12872943" cy="17381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0706" y="2000464"/>
            <a:ext cx="4420622" cy="2788308"/>
            <a:chOff x="10930706" y="2000464"/>
            <a:chExt cx="4420622" cy="2788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0706" y="2000464"/>
              <a:ext cx="4420622" cy="27883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30706" y="4587305"/>
            <a:ext cx="4458164" cy="543131"/>
            <a:chOff x="10930706" y="4587305"/>
            <a:chExt cx="4458164" cy="5431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0706" y="4587305"/>
              <a:ext cx="4458164" cy="5431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38434" y="5431154"/>
            <a:ext cx="6393971" cy="15811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5704" y="4576044"/>
            <a:ext cx="5415000" cy="6904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94519" y="7349449"/>
            <a:ext cx="9836914" cy="13016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7714" y="8525989"/>
            <a:ext cx="13648248" cy="789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6500" y="6654934"/>
            <a:ext cx="3497073" cy="3398216"/>
            <a:chOff x="1356500" y="6654934"/>
            <a:chExt cx="3497073" cy="33982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6500" y="6654934"/>
              <a:ext cx="3497073" cy="33982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4387" y="5664800"/>
            <a:ext cx="3372338" cy="5352606"/>
            <a:chOff x="6154387" y="5664800"/>
            <a:chExt cx="3372338" cy="5352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154387" y="5664800"/>
              <a:ext cx="3372338" cy="53526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72" y="49469"/>
            <a:ext cx="8602257" cy="17381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13554" y="3293986"/>
            <a:ext cx="13658606" cy="761905"/>
            <a:chOff x="2313554" y="3293986"/>
            <a:chExt cx="13658606" cy="7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652079" y="3660653"/>
              <a:ext cx="2857143" cy="28571"/>
              <a:chOff x="7652079" y="3660653"/>
              <a:chExt cx="2857143" cy="2857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52079" y="3660653"/>
                <a:ext cx="2857143" cy="2857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13554" y="3293986"/>
              <a:ext cx="6294589" cy="761905"/>
              <a:chOff x="2313554" y="3293986"/>
              <a:chExt cx="6294589" cy="7619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13554" y="3293986"/>
                <a:ext cx="6294589" cy="7619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677571" y="3293986"/>
              <a:ext cx="6294589" cy="761905"/>
              <a:chOff x="9677571" y="3293986"/>
              <a:chExt cx="6294589" cy="76190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677571" y="3293986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9603" y="3319166"/>
              <a:ext cx="5990029" cy="78836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5829" y="3310813"/>
              <a:ext cx="7797752" cy="789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13554" y="4415243"/>
            <a:ext cx="13658606" cy="761905"/>
            <a:chOff x="2313554" y="4415243"/>
            <a:chExt cx="13658606" cy="76190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673636" y="4781909"/>
              <a:ext cx="2857143" cy="28571"/>
              <a:chOff x="7673636" y="4781909"/>
              <a:chExt cx="2857143" cy="2857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73636" y="4781909"/>
                <a:ext cx="2857143" cy="285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313554" y="4415243"/>
              <a:ext cx="6294589" cy="761905"/>
              <a:chOff x="2313554" y="4415243"/>
              <a:chExt cx="6294589" cy="7619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13554" y="4415243"/>
                <a:ext cx="6294589" cy="7619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677571" y="4415243"/>
              <a:ext cx="6294589" cy="761905"/>
              <a:chOff x="9677571" y="4415243"/>
              <a:chExt cx="6294589" cy="76190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77571" y="4415243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9250" y="4485822"/>
              <a:ext cx="5685105" cy="74583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03143" y="4478432"/>
              <a:ext cx="6482943" cy="7456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13554" y="5498070"/>
            <a:ext cx="13658606" cy="810159"/>
            <a:chOff x="2313554" y="5498070"/>
            <a:chExt cx="13658606" cy="8101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776493" y="5903165"/>
              <a:ext cx="2857143" cy="28571"/>
              <a:chOff x="7776493" y="5903165"/>
              <a:chExt cx="2857143" cy="2857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76493" y="5903165"/>
                <a:ext cx="2857143" cy="285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313554" y="5536499"/>
              <a:ext cx="6294589" cy="761905"/>
              <a:chOff x="2313554" y="5536499"/>
              <a:chExt cx="6294589" cy="7619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13554" y="5536499"/>
                <a:ext cx="6294589" cy="76190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677571" y="5536499"/>
              <a:ext cx="6294589" cy="761905"/>
              <a:chOff x="9677571" y="5536499"/>
              <a:chExt cx="6294589" cy="7619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77571" y="5536499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64593" y="5607158"/>
              <a:ext cx="5135162" cy="745610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70049" y="5390165"/>
              <a:ext cx="6136914" cy="11646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313554" y="2157791"/>
            <a:ext cx="13658606" cy="776844"/>
            <a:chOff x="2313554" y="2157791"/>
            <a:chExt cx="13658606" cy="77684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652079" y="2536316"/>
              <a:ext cx="2857143" cy="28571"/>
              <a:chOff x="7652079" y="2536316"/>
              <a:chExt cx="2857143" cy="2857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52079" y="2536316"/>
                <a:ext cx="2857143" cy="2857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313554" y="2172730"/>
              <a:ext cx="6294589" cy="761905"/>
              <a:chOff x="2313554" y="2172730"/>
              <a:chExt cx="6294589" cy="76190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313554" y="2172730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527" y="2145964"/>
              <a:ext cx="8466152" cy="863714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9677571" y="2157791"/>
              <a:ext cx="6294589" cy="761905"/>
              <a:chOff x="9677571" y="2157791"/>
              <a:chExt cx="6294589" cy="76190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677571" y="2157791"/>
                <a:ext cx="6294589" cy="761905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41334" y="2131021"/>
              <a:ext cx="8429305" cy="86340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66803" y="6992866"/>
            <a:ext cx="6294619" cy="8667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003545" y="7988443"/>
            <a:ext cx="2229082" cy="543131"/>
            <a:chOff x="11003545" y="7988443"/>
            <a:chExt cx="2229082" cy="54313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03545" y="7988443"/>
              <a:ext cx="2229082" cy="543131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485602" y="7977179"/>
            <a:ext cx="2966286" cy="69043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003545" y="8881367"/>
            <a:ext cx="2229082" cy="543131"/>
            <a:chOff x="11003545" y="8881367"/>
            <a:chExt cx="2229082" cy="54313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03545" y="8881367"/>
              <a:ext cx="2229082" cy="543131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85602" y="8870103"/>
            <a:ext cx="2966286" cy="690438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408574" y="7944230"/>
            <a:ext cx="3668476" cy="86678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08574" y="8789399"/>
            <a:ext cx="3668476" cy="8667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7ED0D066-56F2-6E6A-EDAC-B498F7D8BB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54" y="2743649"/>
            <a:ext cx="2499450" cy="24994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25AAE56-30E3-7B8A-9CFF-11D3EE00D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73" y="3993374"/>
            <a:ext cx="2103756" cy="2450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DCD6C8-62D1-B18B-FA2F-D8E394A6D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7" y="5237957"/>
            <a:ext cx="2683910" cy="1818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424B23-36FF-A920-BC4D-97FF5D161194}"/>
              </a:ext>
            </a:extLst>
          </p:cNvPr>
          <p:cNvSpPr txBox="1"/>
          <p:nvPr/>
        </p:nvSpPr>
        <p:spPr>
          <a:xfrm>
            <a:off x="789420" y="517256"/>
            <a:ext cx="1371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/>
              <a:t>공기 센서 데이터 제어</a:t>
            </a:r>
            <a:r>
              <a:rPr lang="en-US" altLang="ko-KR" sz="6000" dirty="0"/>
              <a:t> </a:t>
            </a:r>
            <a:endParaRPr lang="ko-KR" altLang="en-US" sz="6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7BBDCF-6A3D-26C6-7B02-5ABB93EE9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8169" y="3698144"/>
            <a:ext cx="5201093" cy="29457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6BAB68-6A64-AEFA-15AC-723F9DF2074A}"/>
              </a:ext>
            </a:extLst>
          </p:cNvPr>
          <p:cNvSpPr txBox="1"/>
          <p:nvPr/>
        </p:nvSpPr>
        <p:spPr>
          <a:xfrm>
            <a:off x="789419" y="1645322"/>
            <a:ext cx="9630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700" dirty="0"/>
              <a:t>센서 측정 프로그램 통합 완료</a:t>
            </a:r>
            <a:endParaRPr lang="en-US" altLang="ko-KR" sz="27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altLang="ko-KR" sz="2700" dirty="0"/>
              <a:t>ROS NODE</a:t>
            </a:r>
            <a:r>
              <a:rPr lang="ko-KR" altLang="en-US" sz="2700" dirty="0"/>
              <a:t>를 이용한 </a:t>
            </a:r>
            <a:r>
              <a:rPr lang="en-US" altLang="ko-KR" sz="2700" dirty="0"/>
              <a:t>ROS</a:t>
            </a:r>
            <a:r>
              <a:rPr lang="ko-KR" altLang="en-US" sz="2700" dirty="0"/>
              <a:t>간 센서 측정값 통신 구현 예정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F99FED-618E-1316-AA40-DC1B1B1D1A5D}"/>
              </a:ext>
            </a:extLst>
          </p:cNvPr>
          <p:cNvSpPr txBox="1"/>
          <p:nvPr/>
        </p:nvSpPr>
        <p:spPr>
          <a:xfrm>
            <a:off x="663017" y="7958627"/>
            <a:ext cx="4728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 err="1"/>
              <a:t>깃허브에서</a:t>
            </a:r>
            <a:r>
              <a:rPr lang="ko-KR" altLang="en-US" dirty="0"/>
              <a:t> </a:t>
            </a:r>
            <a:r>
              <a:rPr lang="en-US" altLang="ko-KR" dirty="0"/>
              <a:t>MH-Z19</a:t>
            </a:r>
            <a:r>
              <a:rPr lang="ko-KR" altLang="en-US" dirty="0"/>
              <a:t> </a:t>
            </a:r>
            <a:r>
              <a:rPr lang="en-US" altLang="ko-KR" dirty="0"/>
              <a:t>pip</a:t>
            </a:r>
            <a:r>
              <a:rPr lang="ko-KR" altLang="en-US" dirty="0"/>
              <a:t> 패키지를 찾음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/>
              <a:t>패키지를 사용하여 오류 해결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8"/>
              </a:rPr>
              <a:t>https://github.com/UedaTakeyuki/mh-z19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4F481-168B-AF98-5446-4A6E5EA29F41}"/>
              </a:ext>
            </a:extLst>
          </p:cNvPr>
          <p:cNvSpPr txBox="1"/>
          <p:nvPr/>
        </p:nvSpPr>
        <p:spPr>
          <a:xfrm>
            <a:off x="5686970" y="7931105"/>
            <a:ext cx="4327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dirty="0"/>
              <a:t>DHT11 : </a:t>
            </a:r>
            <a:r>
              <a:rPr lang="en-US" altLang="ko-KR" dirty="0" err="1"/>
              <a:t>Adafruit_dht</a:t>
            </a:r>
            <a:r>
              <a:rPr lang="en-US" altLang="ko-KR" dirty="0"/>
              <a:t>, 1-Wired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dirty="0"/>
              <a:t>PMS7003 : serial, USB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dirty="0"/>
              <a:t>MH-Z19 : mh_z19, UART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0BEA3E-8DDE-3B25-AD02-B81A241C397A}"/>
              </a:ext>
            </a:extLst>
          </p:cNvPr>
          <p:cNvSpPr txBox="1"/>
          <p:nvPr/>
        </p:nvSpPr>
        <p:spPr>
          <a:xfrm>
            <a:off x="11514570" y="7815388"/>
            <a:ext cx="65913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100" dirty="0"/>
              <a:t>작동 방식</a:t>
            </a:r>
            <a:endParaRPr lang="en-US" altLang="ko-KR" sz="21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100" dirty="0"/>
              <a:t>우분투 </a:t>
            </a:r>
            <a:r>
              <a:rPr lang="en-US" altLang="ko-KR" sz="2100" dirty="0"/>
              <a:t>ROS</a:t>
            </a:r>
            <a:r>
              <a:rPr lang="ko-KR" altLang="en-US" sz="2100" dirty="0"/>
              <a:t>에서 명령어로 실행</a:t>
            </a:r>
            <a:endParaRPr lang="en-US" altLang="ko-KR" sz="21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100" dirty="0" err="1"/>
              <a:t>라즈비안의</a:t>
            </a:r>
            <a:r>
              <a:rPr lang="ko-KR" altLang="en-US" sz="2100" dirty="0"/>
              <a:t> </a:t>
            </a:r>
            <a:r>
              <a:rPr lang="en-US" altLang="ko-KR" sz="2100" dirty="0"/>
              <a:t>ROS</a:t>
            </a:r>
            <a:r>
              <a:rPr lang="ko-KR" altLang="en-US" sz="2100" dirty="0"/>
              <a:t>에서</a:t>
            </a:r>
            <a:r>
              <a:rPr lang="en-US" altLang="ko-KR" sz="2100" dirty="0"/>
              <a:t> </a:t>
            </a:r>
            <a:r>
              <a:rPr lang="ko-KR" altLang="en-US" sz="2100" dirty="0"/>
              <a:t>센서 작동</a:t>
            </a:r>
            <a:endParaRPr lang="en-US" altLang="ko-KR" sz="21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100" dirty="0"/>
              <a:t>측정값을 우분투의 </a:t>
            </a:r>
            <a:r>
              <a:rPr lang="en-US" altLang="ko-KR" sz="2100" dirty="0" err="1"/>
              <a:t>ros</a:t>
            </a:r>
            <a:r>
              <a:rPr lang="ko-KR" altLang="en-US" sz="2100" dirty="0"/>
              <a:t>로 데이터 전송</a:t>
            </a:r>
            <a:endParaRPr lang="en-US" altLang="ko-KR" sz="21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100" dirty="0"/>
              <a:t>우분투 </a:t>
            </a:r>
            <a:r>
              <a:rPr lang="en-US" altLang="ko-KR" sz="2100" dirty="0"/>
              <a:t>ROS</a:t>
            </a:r>
            <a:r>
              <a:rPr lang="ko-KR" altLang="en-US" sz="2100" dirty="0"/>
              <a:t>에서 </a:t>
            </a:r>
            <a:r>
              <a:rPr lang="en-US" altLang="ko-KR" sz="2100" dirty="0"/>
              <a:t>DB</a:t>
            </a:r>
            <a:r>
              <a:rPr lang="ko-KR" altLang="en-US" sz="2100" dirty="0"/>
              <a:t>로 측정값을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45A1B-9355-2593-112E-8F9C66A11662}"/>
              </a:ext>
            </a:extLst>
          </p:cNvPr>
          <p:cNvSpPr txBox="1"/>
          <p:nvPr/>
        </p:nvSpPr>
        <p:spPr>
          <a:xfrm>
            <a:off x="654037" y="7255020"/>
            <a:ext cx="5032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센서 측정 프로그램 통합 완료</a:t>
            </a:r>
            <a:endParaRPr lang="en-US" altLang="ko-KR" sz="2700" dirty="0"/>
          </a:p>
          <a:p>
            <a:endParaRPr lang="ko-KR" altLang="en-US" sz="2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57C835-214B-8CC7-3B23-92BB33E7DFA1}"/>
              </a:ext>
            </a:extLst>
          </p:cNvPr>
          <p:cNvSpPr txBox="1"/>
          <p:nvPr/>
        </p:nvSpPr>
        <p:spPr>
          <a:xfrm>
            <a:off x="5578169" y="7242471"/>
            <a:ext cx="5568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err="1"/>
              <a:t>센서별</a:t>
            </a:r>
            <a:r>
              <a:rPr lang="ko-KR" altLang="en-US" sz="2700" dirty="0"/>
              <a:t> 사용 패키지와 통신방법</a:t>
            </a:r>
            <a:endParaRPr lang="en-US" altLang="ko-KR" sz="2700" dirty="0"/>
          </a:p>
          <a:p>
            <a:endParaRPr lang="ko-KR" altLang="en-US" sz="2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413825-3562-F4C4-607D-AC8FEC0EE6DE}"/>
              </a:ext>
            </a:extLst>
          </p:cNvPr>
          <p:cNvSpPr txBox="1"/>
          <p:nvPr/>
        </p:nvSpPr>
        <p:spPr>
          <a:xfrm>
            <a:off x="11721122" y="7143426"/>
            <a:ext cx="59038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/>
              <a:t>ROS</a:t>
            </a:r>
            <a:r>
              <a:rPr lang="ko-KR" altLang="en-US" sz="2700" dirty="0"/>
              <a:t>간 통신 센서 값 통신 구현 예정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BF5B23-DD9B-D86B-2757-1A66C207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688" y="4357012"/>
            <a:ext cx="5393465" cy="157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3333" y="3043807"/>
            <a:ext cx="7275376" cy="4588945"/>
            <a:chOff x="1333333" y="3043807"/>
            <a:chExt cx="7275376" cy="4588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33333" y="3043807"/>
              <a:ext cx="7275376" cy="4588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6122" y="3043807"/>
            <a:ext cx="7275376" cy="4607992"/>
            <a:chOff x="9686122" y="3043807"/>
            <a:chExt cx="7275376" cy="46079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686122" y="3043807"/>
              <a:ext cx="7275376" cy="46079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46804" y="7276499"/>
            <a:ext cx="5848434" cy="712505"/>
            <a:chOff x="2046804" y="7276499"/>
            <a:chExt cx="5848434" cy="712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46804" y="7276499"/>
              <a:ext cx="5848434" cy="712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9593" y="7276499"/>
            <a:ext cx="5848434" cy="712505"/>
            <a:chOff x="10399593" y="7276499"/>
            <a:chExt cx="5848434" cy="712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99593" y="7276499"/>
              <a:ext cx="5848434" cy="712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2438" y="8182119"/>
            <a:ext cx="8417324" cy="12663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560876" y="7886604"/>
            <a:ext cx="7490895" cy="19095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05238" y="7342361"/>
            <a:ext cx="6688390" cy="6981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696019" y="7318561"/>
            <a:ext cx="6464676" cy="6981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90324" y="385876"/>
            <a:ext cx="7397781" cy="13965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3859" y="5142857"/>
            <a:ext cx="7359524" cy="896598"/>
            <a:chOff x="863859" y="5142857"/>
            <a:chExt cx="7359524" cy="896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3859" y="5142857"/>
              <a:ext cx="7359524" cy="896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71709" y="2706365"/>
            <a:ext cx="9709210" cy="1329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8895" y="385876"/>
            <a:ext cx="11138838" cy="13965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859" y="7217371"/>
            <a:ext cx="7359524" cy="896598"/>
            <a:chOff x="863859" y="7217371"/>
            <a:chExt cx="7359524" cy="8965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3859" y="7217371"/>
              <a:ext cx="7359524" cy="896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3859" y="2970007"/>
            <a:ext cx="7359524" cy="896598"/>
            <a:chOff x="863859" y="2970007"/>
            <a:chExt cx="7359524" cy="8965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3859" y="2970007"/>
              <a:ext cx="7359524" cy="8965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524910" y="3057841"/>
            <a:ext cx="8451952" cy="8438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-499039" y="5233470"/>
            <a:ext cx="8513495" cy="8397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121608" y="7342374"/>
            <a:ext cx="8000543" cy="7889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062585" y="5244526"/>
            <a:ext cx="10147886" cy="8775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557743" y="7079385"/>
            <a:ext cx="9396714" cy="1324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6190" y="2705100"/>
            <a:ext cx="7514410" cy="4226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8895" y="385876"/>
            <a:ext cx="12139419" cy="13965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93334" y="1505156"/>
            <a:ext cx="14411352" cy="8712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38235" y="6676499"/>
            <a:ext cx="5848434" cy="712505"/>
            <a:chOff x="1938235" y="6676499"/>
            <a:chExt cx="5848434" cy="7125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938235" y="6676499"/>
              <a:ext cx="5848434" cy="7125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8297" y="7790186"/>
            <a:ext cx="7806800" cy="9464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41909" y="6718461"/>
            <a:ext cx="6666829" cy="6984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061600" y="5076194"/>
            <a:ext cx="8684952" cy="37422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033724" y="2607670"/>
            <a:ext cx="8878200" cy="1836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101</Words>
  <Application>Microsoft Office PowerPoint</Application>
  <PresentationFormat>사용자 지정</PresentationFormat>
  <Paragraphs>18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임혜연/메카트로닉스공학과</cp:lastModifiedBy>
  <cp:revision>3</cp:revision>
  <dcterms:created xsi:type="dcterms:W3CDTF">2024-04-22T14:14:25Z</dcterms:created>
  <dcterms:modified xsi:type="dcterms:W3CDTF">2024-04-22T05:16:39Z</dcterms:modified>
</cp:coreProperties>
</file>